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57" r:id="rId3"/>
    <p:sldId id="258" r:id="rId4"/>
    <p:sldId id="311" r:id="rId5"/>
    <p:sldId id="312" r:id="rId6"/>
    <p:sldId id="316" r:id="rId7"/>
    <p:sldId id="317" r:id="rId8"/>
    <p:sldId id="318" r:id="rId9"/>
    <p:sldId id="320" r:id="rId10"/>
    <p:sldId id="322" r:id="rId11"/>
    <p:sldId id="319" r:id="rId12"/>
    <p:sldId id="313" r:id="rId13"/>
    <p:sldId id="321" r:id="rId14"/>
    <p:sldId id="323" r:id="rId15"/>
    <p:sldId id="324" r:id="rId16"/>
    <p:sldId id="325" r:id="rId17"/>
    <p:sldId id="326" r:id="rId18"/>
    <p:sldId id="327" r:id="rId19"/>
    <p:sldId id="328" r:id="rId20"/>
    <p:sldId id="315" r:id="rId21"/>
    <p:sldId id="329" r:id="rId22"/>
    <p:sldId id="260" r:id="rId23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huan shura" initials="rs" lastIdx="1" clrIdx="0">
    <p:extLst>
      <p:ext uri="{19B8F6BF-5375-455C-9EA6-DF929625EA0E}">
        <p15:presenceInfo xmlns:p15="http://schemas.microsoft.com/office/powerpoint/2012/main" userId="rhuan shu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7CE78-AB21-4A78-8934-86C0EC01858E}">
  <a:tblStyle styleId="{C987CE78-AB21-4A78-8934-86C0EC0185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3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5T17:11:21.895" idx="1">
    <p:pos x="5595" y="998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071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418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1f7adb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1f7adb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30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04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582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220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69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744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624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40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1f7adb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1f7adb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1f7adb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1f7adb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93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1f7adb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1f7adb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289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a8391fe3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a8391fe3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1f7adb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1f7adb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50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531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634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742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846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a8391fe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a8391fe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2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0" y="-175"/>
            <a:ext cx="9144000" cy="5143500"/>
          </a:xfrm>
          <a:prstGeom prst="rect">
            <a:avLst/>
          </a:prstGeom>
          <a:gradFill>
            <a:gsLst>
              <a:gs pos="0">
                <a:srgbClr val="6600DD"/>
              </a:gs>
              <a:gs pos="6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445275"/>
            <a:ext cx="3707700" cy="133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2781875"/>
            <a:ext cx="289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533398" y="-2023089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3000">
                <a:srgbClr val="FFFFFF">
                  <a:alpha val="0"/>
                </a:srgbClr>
              </a:gs>
              <a:gs pos="50000">
                <a:srgbClr val="FFFFFF">
                  <a:alpha val="80000"/>
                </a:srgbClr>
              </a:gs>
              <a:gs pos="8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33398" y="4272829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3000">
                <a:srgbClr val="FFFFFF">
                  <a:alpha val="0"/>
                </a:srgbClr>
              </a:gs>
              <a:gs pos="50000">
                <a:srgbClr val="FFFFFF">
                  <a:alpha val="80000"/>
                </a:srgbClr>
              </a:gs>
              <a:gs pos="8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flipH="1">
            <a:off x="0" y="-175"/>
            <a:ext cx="9144000" cy="5143500"/>
          </a:xfrm>
          <a:prstGeom prst="rect">
            <a:avLst/>
          </a:prstGeom>
          <a:gradFill>
            <a:gsLst>
              <a:gs pos="0">
                <a:srgbClr val="6600DD"/>
              </a:gs>
              <a:gs pos="6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-1991300" y="-2225752"/>
            <a:ext cx="13283233" cy="5477142"/>
          </a:xfrm>
          <a:custGeom>
            <a:avLst/>
            <a:gdLst/>
            <a:ahLst/>
            <a:cxnLst/>
            <a:rect l="l" t="t" r="r" b="b"/>
            <a:pathLst>
              <a:path w="285707" h="117807" extrusionOk="0">
                <a:moveTo>
                  <a:pt x="102041" y="306"/>
                </a:moveTo>
                <a:lnTo>
                  <a:pt x="122109" y="11901"/>
                </a:lnTo>
                <a:lnTo>
                  <a:pt x="102041" y="23496"/>
                </a:lnTo>
                <a:lnTo>
                  <a:pt x="81952" y="11901"/>
                </a:lnTo>
                <a:lnTo>
                  <a:pt x="102041" y="306"/>
                </a:lnTo>
                <a:close/>
                <a:moveTo>
                  <a:pt x="183687" y="306"/>
                </a:moveTo>
                <a:lnTo>
                  <a:pt x="203755" y="11901"/>
                </a:lnTo>
                <a:lnTo>
                  <a:pt x="183687" y="23496"/>
                </a:lnTo>
                <a:lnTo>
                  <a:pt x="163598" y="11901"/>
                </a:lnTo>
                <a:lnTo>
                  <a:pt x="183687" y="306"/>
                </a:lnTo>
                <a:close/>
                <a:moveTo>
                  <a:pt x="81690" y="12075"/>
                </a:moveTo>
                <a:lnTo>
                  <a:pt x="101757" y="23649"/>
                </a:lnTo>
                <a:lnTo>
                  <a:pt x="81690" y="35265"/>
                </a:lnTo>
                <a:lnTo>
                  <a:pt x="61600" y="23649"/>
                </a:lnTo>
                <a:lnTo>
                  <a:pt x="81690" y="12075"/>
                </a:lnTo>
                <a:close/>
                <a:moveTo>
                  <a:pt x="122393" y="12075"/>
                </a:moveTo>
                <a:lnTo>
                  <a:pt x="142460" y="23649"/>
                </a:lnTo>
                <a:lnTo>
                  <a:pt x="122393" y="35265"/>
                </a:lnTo>
                <a:lnTo>
                  <a:pt x="102303" y="23649"/>
                </a:lnTo>
                <a:lnTo>
                  <a:pt x="122393" y="12075"/>
                </a:lnTo>
                <a:close/>
                <a:moveTo>
                  <a:pt x="163336" y="12075"/>
                </a:moveTo>
                <a:lnTo>
                  <a:pt x="183403" y="23649"/>
                </a:lnTo>
                <a:lnTo>
                  <a:pt x="163336" y="35265"/>
                </a:lnTo>
                <a:lnTo>
                  <a:pt x="143246" y="23649"/>
                </a:lnTo>
                <a:lnTo>
                  <a:pt x="163336" y="12075"/>
                </a:lnTo>
                <a:close/>
                <a:moveTo>
                  <a:pt x="204039" y="12075"/>
                </a:moveTo>
                <a:lnTo>
                  <a:pt x="224106" y="23649"/>
                </a:lnTo>
                <a:lnTo>
                  <a:pt x="204039" y="35265"/>
                </a:lnTo>
                <a:lnTo>
                  <a:pt x="183949" y="23649"/>
                </a:lnTo>
                <a:lnTo>
                  <a:pt x="204039" y="12075"/>
                </a:lnTo>
                <a:close/>
                <a:moveTo>
                  <a:pt x="142853" y="23889"/>
                </a:moveTo>
                <a:lnTo>
                  <a:pt x="162812" y="35418"/>
                </a:lnTo>
                <a:lnTo>
                  <a:pt x="142853" y="46948"/>
                </a:lnTo>
                <a:lnTo>
                  <a:pt x="122895" y="35418"/>
                </a:lnTo>
                <a:lnTo>
                  <a:pt x="142853" y="23889"/>
                </a:lnTo>
                <a:close/>
                <a:moveTo>
                  <a:pt x="102041" y="23823"/>
                </a:moveTo>
                <a:lnTo>
                  <a:pt x="122109" y="35418"/>
                </a:lnTo>
                <a:lnTo>
                  <a:pt x="102041" y="46991"/>
                </a:lnTo>
                <a:lnTo>
                  <a:pt x="81952" y="35418"/>
                </a:lnTo>
                <a:lnTo>
                  <a:pt x="102041" y="23823"/>
                </a:lnTo>
                <a:close/>
                <a:moveTo>
                  <a:pt x="61338" y="23823"/>
                </a:moveTo>
                <a:lnTo>
                  <a:pt x="81406" y="35418"/>
                </a:lnTo>
                <a:lnTo>
                  <a:pt x="61338" y="47013"/>
                </a:lnTo>
                <a:lnTo>
                  <a:pt x="41249" y="35418"/>
                </a:lnTo>
                <a:lnTo>
                  <a:pt x="61338" y="23823"/>
                </a:lnTo>
                <a:close/>
                <a:moveTo>
                  <a:pt x="183687" y="23823"/>
                </a:moveTo>
                <a:lnTo>
                  <a:pt x="203755" y="35418"/>
                </a:lnTo>
                <a:lnTo>
                  <a:pt x="183687" y="47013"/>
                </a:lnTo>
                <a:lnTo>
                  <a:pt x="163598" y="35418"/>
                </a:lnTo>
                <a:lnTo>
                  <a:pt x="183687" y="23823"/>
                </a:lnTo>
                <a:close/>
                <a:moveTo>
                  <a:pt x="224368" y="23823"/>
                </a:moveTo>
                <a:lnTo>
                  <a:pt x="244458" y="35418"/>
                </a:lnTo>
                <a:lnTo>
                  <a:pt x="224390" y="47013"/>
                </a:lnTo>
                <a:lnTo>
                  <a:pt x="204301" y="35418"/>
                </a:lnTo>
                <a:lnTo>
                  <a:pt x="224368" y="23823"/>
                </a:lnTo>
                <a:close/>
                <a:moveTo>
                  <a:pt x="122502" y="35637"/>
                </a:moveTo>
                <a:lnTo>
                  <a:pt x="142460" y="47166"/>
                </a:lnTo>
                <a:lnTo>
                  <a:pt x="122502" y="58696"/>
                </a:lnTo>
                <a:lnTo>
                  <a:pt x="102543" y="47166"/>
                </a:lnTo>
                <a:lnTo>
                  <a:pt x="122502" y="35637"/>
                </a:lnTo>
                <a:close/>
                <a:moveTo>
                  <a:pt x="163205" y="35637"/>
                </a:moveTo>
                <a:lnTo>
                  <a:pt x="183163" y="47166"/>
                </a:lnTo>
                <a:lnTo>
                  <a:pt x="163205" y="58696"/>
                </a:lnTo>
                <a:lnTo>
                  <a:pt x="143246" y="47166"/>
                </a:lnTo>
                <a:lnTo>
                  <a:pt x="163205" y="35637"/>
                </a:lnTo>
                <a:close/>
                <a:moveTo>
                  <a:pt x="40987" y="35571"/>
                </a:moveTo>
                <a:lnTo>
                  <a:pt x="61054" y="47166"/>
                </a:lnTo>
                <a:lnTo>
                  <a:pt x="40987" y="58761"/>
                </a:lnTo>
                <a:lnTo>
                  <a:pt x="20897" y="47166"/>
                </a:lnTo>
                <a:lnTo>
                  <a:pt x="40987" y="35571"/>
                </a:lnTo>
                <a:close/>
                <a:moveTo>
                  <a:pt x="81690" y="35571"/>
                </a:moveTo>
                <a:lnTo>
                  <a:pt x="101757" y="47166"/>
                </a:lnTo>
                <a:lnTo>
                  <a:pt x="81690" y="58761"/>
                </a:lnTo>
                <a:lnTo>
                  <a:pt x="61600" y="47166"/>
                </a:lnTo>
                <a:lnTo>
                  <a:pt x="81690" y="35571"/>
                </a:lnTo>
                <a:close/>
                <a:moveTo>
                  <a:pt x="204039" y="35571"/>
                </a:moveTo>
                <a:lnTo>
                  <a:pt x="224106" y="47166"/>
                </a:lnTo>
                <a:lnTo>
                  <a:pt x="204017" y="58761"/>
                </a:lnTo>
                <a:lnTo>
                  <a:pt x="183949" y="47166"/>
                </a:lnTo>
                <a:lnTo>
                  <a:pt x="204039" y="35571"/>
                </a:lnTo>
                <a:close/>
                <a:moveTo>
                  <a:pt x="244741" y="35571"/>
                </a:moveTo>
                <a:lnTo>
                  <a:pt x="264809" y="47166"/>
                </a:lnTo>
                <a:lnTo>
                  <a:pt x="244741" y="58761"/>
                </a:lnTo>
                <a:lnTo>
                  <a:pt x="224652" y="47166"/>
                </a:lnTo>
                <a:lnTo>
                  <a:pt x="244741" y="35571"/>
                </a:lnTo>
                <a:close/>
                <a:moveTo>
                  <a:pt x="102150" y="47384"/>
                </a:moveTo>
                <a:lnTo>
                  <a:pt x="122109" y="58914"/>
                </a:lnTo>
                <a:lnTo>
                  <a:pt x="102150" y="70422"/>
                </a:lnTo>
                <a:lnTo>
                  <a:pt x="82192" y="58892"/>
                </a:lnTo>
                <a:lnTo>
                  <a:pt x="102150" y="47384"/>
                </a:lnTo>
                <a:close/>
                <a:moveTo>
                  <a:pt x="142853" y="47384"/>
                </a:moveTo>
                <a:lnTo>
                  <a:pt x="162812" y="58914"/>
                </a:lnTo>
                <a:lnTo>
                  <a:pt x="142853" y="70422"/>
                </a:lnTo>
                <a:lnTo>
                  <a:pt x="122895" y="58914"/>
                </a:lnTo>
                <a:lnTo>
                  <a:pt x="142853" y="47384"/>
                </a:lnTo>
                <a:close/>
                <a:moveTo>
                  <a:pt x="183556" y="47384"/>
                </a:moveTo>
                <a:lnTo>
                  <a:pt x="203514" y="58914"/>
                </a:lnTo>
                <a:lnTo>
                  <a:pt x="183556" y="70422"/>
                </a:lnTo>
                <a:lnTo>
                  <a:pt x="163598" y="58914"/>
                </a:lnTo>
                <a:lnTo>
                  <a:pt x="183556" y="47384"/>
                </a:lnTo>
                <a:close/>
                <a:moveTo>
                  <a:pt x="20635" y="47319"/>
                </a:moveTo>
                <a:lnTo>
                  <a:pt x="40703" y="58914"/>
                </a:lnTo>
                <a:lnTo>
                  <a:pt x="20635" y="70487"/>
                </a:lnTo>
                <a:lnTo>
                  <a:pt x="546" y="58914"/>
                </a:lnTo>
                <a:lnTo>
                  <a:pt x="20635" y="47319"/>
                </a:lnTo>
                <a:close/>
                <a:moveTo>
                  <a:pt x="224368" y="47319"/>
                </a:moveTo>
                <a:lnTo>
                  <a:pt x="244458" y="58914"/>
                </a:lnTo>
                <a:lnTo>
                  <a:pt x="224368" y="70487"/>
                </a:lnTo>
                <a:lnTo>
                  <a:pt x="204301" y="58914"/>
                </a:lnTo>
                <a:lnTo>
                  <a:pt x="224368" y="47319"/>
                </a:lnTo>
                <a:close/>
                <a:moveTo>
                  <a:pt x="265071" y="47319"/>
                </a:moveTo>
                <a:lnTo>
                  <a:pt x="285139" y="58914"/>
                </a:lnTo>
                <a:lnTo>
                  <a:pt x="265071" y="70487"/>
                </a:lnTo>
                <a:lnTo>
                  <a:pt x="245003" y="58914"/>
                </a:lnTo>
                <a:lnTo>
                  <a:pt x="265071" y="47319"/>
                </a:lnTo>
                <a:close/>
                <a:moveTo>
                  <a:pt x="61338" y="47319"/>
                </a:moveTo>
                <a:lnTo>
                  <a:pt x="81406" y="58914"/>
                </a:lnTo>
                <a:lnTo>
                  <a:pt x="61338" y="70509"/>
                </a:lnTo>
                <a:lnTo>
                  <a:pt x="41249" y="58914"/>
                </a:lnTo>
                <a:lnTo>
                  <a:pt x="61338" y="47319"/>
                </a:lnTo>
                <a:close/>
                <a:moveTo>
                  <a:pt x="122502" y="59132"/>
                </a:moveTo>
                <a:lnTo>
                  <a:pt x="142460" y="70662"/>
                </a:lnTo>
                <a:lnTo>
                  <a:pt x="122502" y="82191"/>
                </a:lnTo>
                <a:lnTo>
                  <a:pt x="102543" y="70662"/>
                </a:lnTo>
                <a:lnTo>
                  <a:pt x="122502" y="59132"/>
                </a:lnTo>
                <a:close/>
                <a:moveTo>
                  <a:pt x="163205" y="59132"/>
                </a:moveTo>
                <a:lnTo>
                  <a:pt x="183163" y="70662"/>
                </a:lnTo>
                <a:lnTo>
                  <a:pt x="163205" y="82191"/>
                </a:lnTo>
                <a:lnTo>
                  <a:pt x="143246" y="70662"/>
                </a:lnTo>
                <a:lnTo>
                  <a:pt x="163205" y="59132"/>
                </a:lnTo>
                <a:close/>
                <a:moveTo>
                  <a:pt x="40987" y="59067"/>
                </a:moveTo>
                <a:lnTo>
                  <a:pt x="61054" y="70662"/>
                </a:lnTo>
                <a:lnTo>
                  <a:pt x="40987" y="82257"/>
                </a:lnTo>
                <a:lnTo>
                  <a:pt x="20897" y="70662"/>
                </a:lnTo>
                <a:lnTo>
                  <a:pt x="40987" y="59067"/>
                </a:lnTo>
                <a:close/>
                <a:moveTo>
                  <a:pt x="81690" y="59067"/>
                </a:moveTo>
                <a:lnTo>
                  <a:pt x="101757" y="70662"/>
                </a:lnTo>
                <a:lnTo>
                  <a:pt x="81690" y="82257"/>
                </a:lnTo>
                <a:lnTo>
                  <a:pt x="61600" y="70662"/>
                </a:lnTo>
                <a:lnTo>
                  <a:pt x="81690" y="59067"/>
                </a:lnTo>
                <a:close/>
                <a:moveTo>
                  <a:pt x="204039" y="59067"/>
                </a:moveTo>
                <a:lnTo>
                  <a:pt x="224106" y="70662"/>
                </a:lnTo>
                <a:lnTo>
                  <a:pt x="204017" y="82257"/>
                </a:lnTo>
                <a:lnTo>
                  <a:pt x="183949" y="70662"/>
                </a:lnTo>
                <a:lnTo>
                  <a:pt x="204039" y="59067"/>
                </a:lnTo>
                <a:close/>
                <a:moveTo>
                  <a:pt x="244720" y="59067"/>
                </a:moveTo>
                <a:lnTo>
                  <a:pt x="264787" y="70662"/>
                </a:lnTo>
                <a:lnTo>
                  <a:pt x="244741" y="82257"/>
                </a:lnTo>
                <a:lnTo>
                  <a:pt x="224652" y="70662"/>
                </a:lnTo>
                <a:lnTo>
                  <a:pt x="244720" y="59067"/>
                </a:lnTo>
                <a:close/>
                <a:moveTo>
                  <a:pt x="142853" y="70902"/>
                </a:moveTo>
                <a:lnTo>
                  <a:pt x="162812" y="82410"/>
                </a:lnTo>
                <a:lnTo>
                  <a:pt x="142853" y="93939"/>
                </a:lnTo>
                <a:lnTo>
                  <a:pt x="122895" y="82410"/>
                </a:lnTo>
                <a:lnTo>
                  <a:pt x="142853" y="70902"/>
                </a:lnTo>
                <a:close/>
                <a:moveTo>
                  <a:pt x="61338" y="70815"/>
                </a:moveTo>
                <a:lnTo>
                  <a:pt x="81406" y="82410"/>
                </a:lnTo>
                <a:lnTo>
                  <a:pt x="61338" y="94005"/>
                </a:lnTo>
                <a:lnTo>
                  <a:pt x="41249" y="82410"/>
                </a:lnTo>
                <a:lnTo>
                  <a:pt x="61338" y="70815"/>
                </a:lnTo>
                <a:close/>
                <a:moveTo>
                  <a:pt x="102041" y="70836"/>
                </a:moveTo>
                <a:lnTo>
                  <a:pt x="122109" y="82410"/>
                </a:lnTo>
                <a:lnTo>
                  <a:pt x="102041" y="94005"/>
                </a:lnTo>
                <a:lnTo>
                  <a:pt x="81952" y="82410"/>
                </a:lnTo>
                <a:lnTo>
                  <a:pt x="102041" y="70836"/>
                </a:lnTo>
                <a:close/>
                <a:moveTo>
                  <a:pt x="183687" y="70836"/>
                </a:moveTo>
                <a:lnTo>
                  <a:pt x="203755" y="82410"/>
                </a:lnTo>
                <a:lnTo>
                  <a:pt x="183687" y="94005"/>
                </a:lnTo>
                <a:lnTo>
                  <a:pt x="163598" y="82410"/>
                </a:lnTo>
                <a:lnTo>
                  <a:pt x="183687" y="70836"/>
                </a:lnTo>
                <a:close/>
                <a:moveTo>
                  <a:pt x="224368" y="70815"/>
                </a:moveTo>
                <a:lnTo>
                  <a:pt x="244458" y="82410"/>
                </a:lnTo>
                <a:lnTo>
                  <a:pt x="224368" y="94005"/>
                </a:lnTo>
                <a:lnTo>
                  <a:pt x="204301" y="82410"/>
                </a:lnTo>
                <a:lnTo>
                  <a:pt x="224368" y="70815"/>
                </a:lnTo>
                <a:close/>
                <a:moveTo>
                  <a:pt x="81690" y="82584"/>
                </a:moveTo>
                <a:lnTo>
                  <a:pt x="101757" y="94179"/>
                </a:lnTo>
                <a:lnTo>
                  <a:pt x="81690" y="105753"/>
                </a:lnTo>
                <a:lnTo>
                  <a:pt x="61600" y="94179"/>
                </a:lnTo>
                <a:lnTo>
                  <a:pt x="81690" y="82584"/>
                </a:lnTo>
                <a:close/>
                <a:moveTo>
                  <a:pt x="122393" y="82584"/>
                </a:moveTo>
                <a:lnTo>
                  <a:pt x="142460" y="94179"/>
                </a:lnTo>
                <a:lnTo>
                  <a:pt x="122371" y="105753"/>
                </a:lnTo>
                <a:lnTo>
                  <a:pt x="102303" y="94179"/>
                </a:lnTo>
                <a:lnTo>
                  <a:pt x="122393" y="82584"/>
                </a:lnTo>
                <a:close/>
                <a:moveTo>
                  <a:pt x="163336" y="82584"/>
                </a:moveTo>
                <a:lnTo>
                  <a:pt x="183403" y="94179"/>
                </a:lnTo>
                <a:lnTo>
                  <a:pt x="163314" y="105753"/>
                </a:lnTo>
                <a:lnTo>
                  <a:pt x="143246" y="94179"/>
                </a:lnTo>
                <a:lnTo>
                  <a:pt x="163336" y="82584"/>
                </a:lnTo>
                <a:close/>
                <a:moveTo>
                  <a:pt x="204039" y="82584"/>
                </a:moveTo>
                <a:lnTo>
                  <a:pt x="224106" y="94179"/>
                </a:lnTo>
                <a:lnTo>
                  <a:pt x="204017" y="105753"/>
                </a:lnTo>
                <a:lnTo>
                  <a:pt x="183949" y="94179"/>
                </a:lnTo>
                <a:lnTo>
                  <a:pt x="204039" y="82584"/>
                </a:lnTo>
                <a:close/>
                <a:moveTo>
                  <a:pt x="102041" y="94310"/>
                </a:moveTo>
                <a:lnTo>
                  <a:pt x="122109" y="105905"/>
                </a:lnTo>
                <a:lnTo>
                  <a:pt x="102041" y="117500"/>
                </a:lnTo>
                <a:lnTo>
                  <a:pt x="81952" y="105905"/>
                </a:lnTo>
                <a:lnTo>
                  <a:pt x="102041" y="94310"/>
                </a:lnTo>
                <a:close/>
                <a:moveTo>
                  <a:pt x="183687" y="94310"/>
                </a:moveTo>
                <a:lnTo>
                  <a:pt x="203755" y="105905"/>
                </a:lnTo>
                <a:lnTo>
                  <a:pt x="183687" y="117500"/>
                </a:lnTo>
                <a:lnTo>
                  <a:pt x="163598" y="105905"/>
                </a:lnTo>
                <a:lnTo>
                  <a:pt x="183687" y="94310"/>
                </a:lnTo>
                <a:close/>
                <a:moveTo>
                  <a:pt x="102041" y="0"/>
                </a:moveTo>
                <a:lnTo>
                  <a:pt x="0" y="58914"/>
                </a:lnTo>
                <a:lnTo>
                  <a:pt x="101954" y="117784"/>
                </a:lnTo>
                <a:lnTo>
                  <a:pt x="102041" y="117806"/>
                </a:lnTo>
                <a:lnTo>
                  <a:pt x="142853" y="94245"/>
                </a:lnTo>
                <a:lnTo>
                  <a:pt x="183600" y="117762"/>
                </a:lnTo>
                <a:lnTo>
                  <a:pt x="183687" y="117806"/>
                </a:lnTo>
                <a:lnTo>
                  <a:pt x="285706" y="58914"/>
                </a:lnTo>
                <a:lnTo>
                  <a:pt x="183753" y="44"/>
                </a:lnTo>
                <a:lnTo>
                  <a:pt x="183687" y="0"/>
                </a:lnTo>
                <a:lnTo>
                  <a:pt x="142853" y="23561"/>
                </a:lnTo>
                <a:lnTo>
                  <a:pt x="102107" y="44"/>
                </a:lnTo>
                <a:lnTo>
                  <a:pt x="10204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0196"/>
                </a:srgbClr>
              </a:gs>
              <a:gs pos="3800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5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2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0" y="-175"/>
            <a:ext cx="9144000" cy="5143500"/>
          </a:xfrm>
          <a:prstGeom prst="rect">
            <a:avLst/>
          </a:prstGeom>
          <a:gradFill>
            <a:gsLst>
              <a:gs pos="0">
                <a:srgbClr val="6600DD"/>
              </a:gs>
              <a:gs pos="6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383474" y="1695400"/>
            <a:ext cx="6376770" cy="3684025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-3000076" y="-879050"/>
            <a:ext cx="6376770" cy="3684025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785099" y="-879050"/>
            <a:ext cx="6376770" cy="3684025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2807400" y="1161125"/>
            <a:ext cx="3529200" cy="13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2378000" y="2493425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 flipH="1">
            <a:off x="0" y="-175"/>
            <a:ext cx="9144000" cy="5143500"/>
          </a:xfrm>
          <a:prstGeom prst="rect">
            <a:avLst/>
          </a:prstGeom>
          <a:gradFill>
            <a:gsLst>
              <a:gs pos="0">
                <a:srgbClr val="6600DD"/>
              </a:gs>
              <a:gs pos="6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 rot="10800000" flipH="1">
            <a:off x="-1984535" y="1126820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10800000" flipH="1">
            <a:off x="6126464" y="1126820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1382400" y="1779725"/>
            <a:ext cx="6379200" cy="11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3273600" y="3043600"/>
            <a:ext cx="25968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/>
          <p:nvPr/>
        </p:nvSpPr>
        <p:spPr>
          <a:xfrm rot="10800000" flipH="1">
            <a:off x="2070952" y="-1176880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10800000" flipH="1">
            <a:off x="2070952" y="3409095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-175"/>
            <a:ext cx="9144000" cy="5143500"/>
          </a:xfrm>
          <a:prstGeom prst="rect">
            <a:avLst/>
          </a:prstGeom>
          <a:gradFill>
            <a:gsLst>
              <a:gs pos="0">
                <a:srgbClr val="6600DD"/>
              </a:gs>
              <a:gs pos="6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1055250" y="539500"/>
            <a:ext cx="70335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13225" y="1013200"/>
            <a:ext cx="7717500" cy="362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-1984535" y="-1153683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 rot="10800000">
            <a:off x="6126452" y="3406966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-175"/>
            <a:ext cx="9144000" cy="5143500"/>
          </a:xfrm>
          <a:prstGeom prst="rect">
            <a:avLst/>
          </a:prstGeom>
          <a:gradFill>
            <a:gsLst>
              <a:gs pos="0">
                <a:srgbClr val="6600DD"/>
              </a:gs>
              <a:gs pos="6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-1984535" y="-1153683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/>
          <p:nvPr/>
        </p:nvSpPr>
        <p:spPr>
          <a:xfrm rot="10800000">
            <a:off x="6126452" y="3406966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569500" cy="1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0" y="-175"/>
            <a:ext cx="9144000" cy="5143500"/>
          </a:xfrm>
          <a:prstGeom prst="rect">
            <a:avLst/>
          </a:prstGeom>
          <a:gradFill>
            <a:gsLst>
              <a:gs pos="0">
                <a:srgbClr val="6600DD"/>
              </a:gs>
              <a:gs pos="6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0" y="-175"/>
            <a:ext cx="9144000" cy="5143500"/>
          </a:xfrm>
          <a:prstGeom prst="rect">
            <a:avLst/>
          </a:prstGeom>
          <a:gradFill>
            <a:gsLst>
              <a:gs pos="0">
                <a:srgbClr val="6600DD"/>
              </a:gs>
              <a:gs pos="6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-1984535" y="-1153683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/>
          <p:nvPr/>
        </p:nvSpPr>
        <p:spPr>
          <a:xfrm rot="10800000">
            <a:off x="6126452" y="3406966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/>
          <p:nvPr/>
        </p:nvSpPr>
        <p:spPr>
          <a:xfrm flipH="1">
            <a:off x="0" y="-175"/>
            <a:ext cx="9144000" cy="5143500"/>
          </a:xfrm>
          <a:prstGeom prst="rect">
            <a:avLst/>
          </a:prstGeom>
          <a:gradFill>
            <a:gsLst>
              <a:gs pos="0">
                <a:srgbClr val="6600DD"/>
              </a:gs>
              <a:gs pos="6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1383474" y="1695400"/>
            <a:ext cx="6376770" cy="3684025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-3000076" y="-879050"/>
            <a:ext cx="6376770" cy="3684025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5785099" y="-879050"/>
            <a:ext cx="6376770" cy="3684025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86000">
                <a:srgbClr val="FFFFFF">
                  <a:alpha val="0"/>
                </a:srgbClr>
              </a:gs>
              <a:gs pos="100000">
                <a:srgbClr val="005DFF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F65D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59200" cy="3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65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errickaviles.com/smart-home-automation-making-tip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curity-insider.de/was-ist-tls-transport-layer-security-a-673066/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/>
          <p:nvPr/>
        </p:nvSpPr>
        <p:spPr>
          <a:xfrm>
            <a:off x="4897717" y="2771997"/>
            <a:ext cx="5002073" cy="2889859"/>
          </a:xfrm>
          <a:custGeom>
            <a:avLst/>
            <a:gdLst/>
            <a:ahLst/>
            <a:cxnLst/>
            <a:rect l="l" t="t" r="r" b="b"/>
            <a:pathLst>
              <a:path w="285059" h="164594" extrusionOk="0">
                <a:moveTo>
                  <a:pt x="142529" y="807"/>
                </a:moveTo>
                <a:lnTo>
                  <a:pt x="170183" y="16822"/>
                </a:lnTo>
                <a:lnTo>
                  <a:pt x="142529" y="32780"/>
                </a:lnTo>
                <a:lnTo>
                  <a:pt x="114876" y="16822"/>
                </a:lnTo>
                <a:lnTo>
                  <a:pt x="142529" y="807"/>
                </a:lnTo>
                <a:close/>
                <a:moveTo>
                  <a:pt x="114185" y="17226"/>
                </a:moveTo>
                <a:lnTo>
                  <a:pt x="141838" y="33184"/>
                </a:lnTo>
                <a:lnTo>
                  <a:pt x="114185" y="49142"/>
                </a:lnTo>
                <a:lnTo>
                  <a:pt x="86532" y="33184"/>
                </a:lnTo>
                <a:lnTo>
                  <a:pt x="114185" y="17226"/>
                </a:lnTo>
                <a:close/>
                <a:moveTo>
                  <a:pt x="170874" y="17226"/>
                </a:moveTo>
                <a:lnTo>
                  <a:pt x="198527" y="33184"/>
                </a:lnTo>
                <a:lnTo>
                  <a:pt x="170874" y="49142"/>
                </a:lnTo>
                <a:lnTo>
                  <a:pt x="143278" y="33184"/>
                </a:lnTo>
                <a:lnTo>
                  <a:pt x="170874" y="17226"/>
                </a:lnTo>
                <a:close/>
                <a:moveTo>
                  <a:pt x="199276" y="33587"/>
                </a:moveTo>
                <a:lnTo>
                  <a:pt x="226872" y="49545"/>
                </a:lnTo>
                <a:lnTo>
                  <a:pt x="199276" y="65503"/>
                </a:lnTo>
                <a:lnTo>
                  <a:pt x="171623" y="49545"/>
                </a:lnTo>
                <a:lnTo>
                  <a:pt x="199276" y="33587"/>
                </a:lnTo>
                <a:close/>
                <a:moveTo>
                  <a:pt x="85783" y="33587"/>
                </a:moveTo>
                <a:lnTo>
                  <a:pt x="113436" y="49545"/>
                </a:lnTo>
                <a:lnTo>
                  <a:pt x="85783" y="65561"/>
                </a:lnTo>
                <a:lnTo>
                  <a:pt x="58187" y="49545"/>
                </a:lnTo>
                <a:lnTo>
                  <a:pt x="85783" y="33587"/>
                </a:lnTo>
                <a:close/>
                <a:moveTo>
                  <a:pt x="142529" y="33587"/>
                </a:moveTo>
                <a:lnTo>
                  <a:pt x="170183" y="49545"/>
                </a:lnTo>
                <a:lnTo>
                  <a:pt x="142529" y="65561"/>
                </a:lnTo>
                <a:lnTo>
                  <a:pt x="114876" y="49545"/>
                </a:lnTo>
                <a:lnTo>
                  <a:pt x="142529" y="33587"/>
                </a:lnTo>
                <a:close/>
                <a:moveTo>
                  <a:pt x="57438" y="49948"/>
                </a:moveTo>
                <a:lnTo>
                  <a:pt x="85091" y="65906"/>
                </a:lnTo>
                <a:lnTo>
                  <a:pt x="57438" y="81865"/>
                </a:lnTo>
                <a:lnTo>
                  <a:pt x="29785" y="65906"/>
                </a:lnTo>
                <a:lnTo>
                  <a:pt x="57438" y="49948"/>
                </a:lnTo>
                <a:close/>
                <a:moveTo>
                  <a:pt x="114185" y="49948"/>
                </a:moveTo>
                <a:lnTo>
                  <a:pt x="141838" y="65906"/>
                </a:lnTo>
                <a:lnTo>
                  <a:pt x="114185" y="81865"/>
                </a:lnTo>
                <a:lnTo>
                  <a:pt x="86532" y="65906"/>
                </a:lnTo>
                <a:lnTo>
                  <a:pt x="114185" y="49948"/>
                </a:lnTo>
                <a:close/>
                <a:moveTo>
                  <a:pt x="170874" y="49948"/>
                </a:moveTo>
                <a:lnTo>
                  <a:pt x="198527" y="65906"/>
                </a:lnTo>
                <a:lnTo>
                  <a:pt x="170874" y="81865"/>
                </a:lnTo>
                <a:lnTo>
                  <a:pt x="143278" y="65906"/>
                </a:lnTo>
                <a:lnTo>
                  <a:pt x="170874" y="49948"/>
                </a:lnTo>
                <a:close/>
                <a:moveTo>
                  <a:pt x="227621" y="49948"/>
                </a:moveTo>
                <a:lnTo>
                  <a:pt x="255274" y="65906"/>
                </a:lnTo>
                <a:lnTo>
                  <a:pt x="227621" y="81865"/>
                </a:lnTo>
                <a:lnTo>
                  <a:pt x="199967" y="65906"/>
                </a:lnTo>
                <a:lnTo>
                  <a:pt x="227621" y="49948"/>
                </a:lnTo>
                <a:close/>
                <a:moveTo>
                  <a:pt x="29093" y="66310"/>
                </a:moveTo>
                <a:lnTo>
                  <a:pt x="56747" y="82268"/>
                </a:lnTo>
                <a:lnTo>
                  <a:pt x="29093" y="98226"/>
                </a:lnTo>
                <a:lnTo>
                  <a:pt x="1440" y="82268"/>
                </a:lnTo>
                <a:lnTo>
                  <a:pt x="29093" y="66310"/>
                </a:lnTo>
                <a:close/>
                <a:moveTo>
                  <a:pt x="85783" y="66310"/>
                </a:moveTo>
                <a:lnTo>
                  <a:pt x="113436" y="82268"/>
                </a:lnTo>
                <a:lnTo>
                  <a:pt x="85783" y="98226"/>
                </a:lnTo>
                <a:lnTo>
                  <a:pt x="58187" y="82268"/>
                </a:lnTo>
                <a:lnTo>
                  <a:pt x="85783" y="66310"/>
                </a:lnTo>
                <a:close/>
                <a:moveTo>
                  <a:pt x="142529" y="66310"/>
                </a:moveTo>
                <a:lnTo>
                  <a:pt x="170183" y="82268"/>
                </a:lnTo>
                <a:lnTo>
                  <a:pt x="142529" y="98226"/>
                </a:lnTo>
                <a:lnTo>
                  <a:pt x="114876" y="82268"/>
                </a:lnTo>
                <a:lnTo>
                  <a:pt x="142529" y="66310"/>
                </a:lnTo>
                <a:close/>
                <a:moveTo>
                  <a:pt x="199276" y="66310"/>
                </a:moveTo>
                <a:lnTo>
                  <a:pt x="226872" y="82268"/>
                </a:lnTo>
                <a:lnTo>
                  <a:pt x="199276" y="98226"/>
                </a:lnTo>
                <a:lnTo>
                  <a:pt x="171623" y="82268"/>
                </a:lnTo>
                <a:lnTo>
                  <a:pt x="199276" y="66310"/>
                </a:lnTo>
                <a:close/>
                <a:moveTo>
                  <a:pt x="255965" y="66310"/>
                </a:moveTo>
                <a:lnTo>
                  <a:pt x="283618" y="82268"/>
                </a:lnTo>
                <a:lnTo>
                  <a:pt x="255965" y="98226"/>
                </a:lnTo>
                <a:lnTo>
                  <a:pt x="228312" y="82268"/>
                </a:lnTo>
                <a:lnTo>
                  <a:pt x="255965" y="66310"/>
                </a:lnTo>
                <a:close/>
                <a:moveTo>
                  <a:pt x="57438" y="82729"/>
                </a:moveTo>
                <a:lnTo>
                  <a:pt x="85091" y="98687"/>
                </a:lnTo>
                <a:lnTo>
                  <a:pt x="57438" y="114645"/>
                </a:lnTo>
                <a:lnTo>
                  <a:pt x="29785" y="98687"/>
                </a:lnTo>
                <a:lnTo>
                  <a:pt x="57438" y="82729"/>
                </a:lnTo>
                <a:close/>
                <a:moveTo>
                  <a:pt x="114185" y="82729"/>
                </a:moveTo>
                <a:lnTo>
                  <a:pt x="141838" y="98687"/>
                </a:lnTo>
                <a:lnTo>
                  <a:pt x="114185" y="114645"/>
                </a:lnTo>
                <a:lnTo>
                  <a:pt x="86532" y="98687"/>
                </a:lnTo>
                <a:lnTo>
                  <a:pt x="114185" y="82729"/>
                </a:lnTo>
                <a:close/>
                <a:moveTo>
                  <a:pt x="170874" y="82729"/>
                </a:moveTo>
                <a:lnTo>
                  <a:pt x="198527" y="98687"/>
                </a:lnTo>
                <a:lnTo>
                  <a:pt x="170874" y="114645"/>
                </a:lnTo>
                <a:lnTo>
                  <a:pt x="143278" y="98687"/>
                </a:lnTo>
                <a:lnTo>
                  <a:pt x="170874" y="82729"/>
                </a:lnTo>
                <a:close/>
                <a:moveTo>
                  <a:pt x="227621" y="82729"/>
                </a:moveTo>
                <a:lnTo>
                  <a:pt x="255274" y="98687"/>
                </a:lnTo>
                <a:lnTo>
                  <a:pt x="227621" y="114645"/>
                </a:lnTo>
                <a:lnTo>
                  <a:pt x="199967" y="98687"/>
                </a:lnTo>
                <a:lnTo>
                  <a:pt x="227621" y="82729"/>
                </a:lnTo>
                <a:close/>
                <a:moveTo>
                  <a:pt x="85783" y="99090"/>
                </a:moveTo>
                <a:lnTo>
                  <a:pt x="113436" y="115048"/>
                </a:lnTo>
                <a:lnTo>
                  <a:pt x="85783" y="131006"/>
                </a:lnTo>
                <a:lnTo>
                  <a:pt x="58187" y="115048"/>
                </a:lnTo>
                <a:lnTo>
                  <a:pt x="85783" y="99090"/>
                </a:lnTo>
                <a:close/>
                <a:moveTo>
                  <a:pt x="142529" y="99090"/>
                </a:moveTo>
                <a:lnTo>
                  <a:pt x="170183" y="115048"/>
                </a:lnTo>
                <a:lnTo>
                  <a:pt x="142529" y="131006"/>
                </a:lnTo>
                <a:lnTo>
                  <a:pt x="114876" y="115048"/>
                </a:lnTo>
                <a:lnTo>
                  <a:pt x="142529" y="99090"/>
                </a:lnTo>
                <a:close/>
                <a:moveTo>
                  <a:pt x="199276" y="99090"/>
                </a:moveTo>
                <a:lnTo>
                  <a:pt x="226872" y="115048"/>
                </a:lnTo>
                <a:lnTo>
                  <a:pt x="199276" y="131006"/>
                </a:lnTo>
                <a:lnTo>
                  <a:pt x="171623" y="115048"/>
                </a:lnTo>
                <a:lnTo>
                  <a:pt x="199276" y="99090"/>
                </a:lnTo>
                <a:close/>
                <a:moveTo>
                  <a:pt x="114185" y="115452"/>
                </a:moveTo>
                <a:lnTo>
                  <a:pt x="141838" y="131410"/>
                </a:lnTo>
                <a:lnTo>
                  <a:pt x="114185" y="147368"/>
                </a:lnTo>
                <a:lnTo>
                  <a:pt x="86532" y="131410"/>
                </a:lnTo>
                <a:lnTo>
                  <a:pt x="114185" y="115452"/>
                </a:lnTo>
                <a:close/>
                <a:moveTo>
                  <a:pt x="170874" y="115452"/>
                </a:moveTo>
                <a:lnTo>
                  <a:pt x="198527" y="131410"/>
                </a:lnTo>
                <a:lnTo>
                  <a:pt x="170874" y="147368"/>
                </a:lnTo>
                <a:lnTo>
                  <a:pt x="143278" y="131410"/>
                </a:lnTo>
                <a:lnTo>
                  <a:pt x="170874" y="115452"/>
                </a:lnTo>
                <a:close/>
                <a:moveTo>
                  <a:pt x="142529" y="131813"/>
                </a:moveTo>
                <a:lnTo>
                  <a:pt x="170183" y="147771"/>
                </a:lnTo>
                <a:lnTo>
                  <a:pt x="142529" y="163729"/>
                </a:lnTo>
                <a:lnTo>
                  <a:pt x="114876" y="147771"/>
                </a:lnTo>
                <a:lnTo>
                  <a:pt x="142529" y="131813"/>
                </a:lnTo>
                <a:close/>
                <a:moveTo>
                  <a:pt x="142529" y="0"/>
                </a:moveTo>
                <a:lnTo>
                  <a:pt x="0" y="82268"/>
                </a:lnTo>
                <a:lnTo>
                  <a:pt x="142357" y="164478"/>
                </a:lnTo>
                <a:lnTo>
                  <a:pt x="142529" y="164593"/>
                </a:lnTo>
                <a:lnTo>
                  <a:pt x="285059" y="82268"/>
                </a:lnTo>
                <a:lnTo>
                  <a:pt x="142702" y="115"/>
                </a:lnTo>
                <a:lnTo>
                  <a:pt x="14252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3000">
                <a:srgbClr val="FFFFFF">
                  <a:alpha val="0"/>
                </a:srgbClr>
              </a:gs>
              <a:gs pos="50000">
                <a:srgbClr val="FFFFFF">
                  <a:alpha val="80000"/>
                </a:srgbClr>
              </a:gs>
              <a:gs pos="8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1"/>
          </p:nvPr>
        </p:nvSpPr>
        <p:spPr>
          <a:xfrm>
            <a:off x="0" y="4326600"/>
            <a:ext cx="4164859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Aluno: Rhuan Martins de Souza</a:t>
            </a:r>
            <a:b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Orientador: Esdras Nicoletto da Cunha</a:t>
            </a:r>
            <a:br>
              <a:rPr lang="en" dirty="0"/>
            </a:b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5A7F5-B7C6-723B-81CA-685817BC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3500"/>
            <a:ext cx="4857750" cy="2819400"/>
          </a:xfrm>
          <a:prstGeom prst="rect">
            <a:avLst/>
          </a:prstGeom>
        </p:spPr>
      </p:pic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1077948" y="1391408"/>
            <a:ext cx="6988104" cy="1024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FERRAMENTAS DE SEGURANÇA </a:t>
            </a:r>
            <a:b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DADOS PARA SISTEMAS IOT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1055250" y="-1"/>
            <a:ext cx="7033500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Proteções aplicáveis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E9B34-83B2-E310-3A2F-CA4FBC2AA4A1}"/>
              </a:ext>
            </a:extLst>
          </p:cNvPr>
          <p:cNvSpPr txBox="1"/>
          <p:nvPr/>
        </p:nvSpPr>
        <p:spPr>
          <a:xfrm>
            <a:off x="542644" y="949986"/>
            <a:ext cx="7827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TLS 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Handshake</a:t>
            </a: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F862512-B1F9-966C-8D84-6DEBF0941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87" y="1369086"/>
            <a:ext cx="3419077" cy="33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1055250" y="-1"/>
            <a:ext cx="7033500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Proteções aplicáveis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E9B34-83B2-E310-3A2F-CA4FBC2AA4A1}"/>
              </a:ext>
            </a:extLst>
          </p:cNvPr>
          <p:cNvSpPr txBox="1"/>
          <p:nvPr/>
        </p:nvSpPr>
        <p:spPr>
          <a:xfrm>
            <a:off x="698314" y="1058962"/>
            <a:ext cx="6785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Demilitarezed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Zone (DMZ)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F8A2E13-75BC-6BD1-066F-D19824FA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89" y="2049026"/>
            <a:ext cx="4793022" cy="23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0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ED5BAB-A088-6DD8-EAA5-45575B7B3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559">
            <a:off x="5919713" y="590768"/>
            <a:ext cx="3242109" cy="2431582"/>
          </a:xfrm>
          <a:prstGeom prst="rect">
            <a:avLst/>
          </a:prstGeom>
        </p:spPr>
      </p:pic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xfrm>
            <a:off x="1055250" y="-13648"/>
            <a:ext cx="70335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EB6E2-EBD6-FB89-2A96-A7DE6FF5772D}"/>
              </a:ext>
            </a:extLst>
          </p:cNvPr>
          <p:cNvSpPr txBox="1"/>
          <p:nvPr/>
        </p:nvSpPr>
        <p:spPr>
          <a:xfrm>
            <a:off x="328181" y="831544"/>
            <a:ext cx="6785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Equipamentos e estrutura implementada</a:t>
            </a:r>
          </a:p>
          <a:p>
            <a:pPr marL="342900" indent="-342900">
              <a:buFont typeface="+mj-lt"/>
              <a:buAutoNum type="arabicPeriod"/>
            </a:pP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OpenHABian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MQTT(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Message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Queuing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Telemetry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Transport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e TLS </a:t>
            </a:r>
            <a:endParaRPr lang="pt-BR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Demilitarized</a:t>
            </a:r>
            <a:r>
              <a:rPr lang="pt-BR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Zone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51229-4994-DC80-D888-21A520858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890">
            <a:off x="5500049" y="2925177"/>
            <a:ext cx="3500651" cy="19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9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698314" y="-6809"/>
            <a:ext cx="7755375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Equipamentos e estrutura do sistema 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BC0030D3-AF4A-8106-C87E-B9E69215C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51" y="1055476"/>
            <a:ext cx="5944898" cy="35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1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698314" y="-6809"/>
            <a:ext cx="7755375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OpenHABian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F9584F-4101-1574-558F-6ADBC1CA7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981866"/>
            <a:ext cx="2763161" cy="31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1B8D49E6-B9B2-3C99-D9BC-281A87E87931}"/>
              </a:ext>
            </a:extLst>
          </p:cNvPr>
          <p:cNvSpPr txBox="1"/>
          <p:nvPr/>
        </p:nvSpPr>
        <p:spPr>
          <a:xfrm>
            <a:off x="1507365" y="1520677"/>
            <a:ext cx="6785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Etcher</a:t>
            </a:r>
            <a:endParaRPr lang="pt-B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Web server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2587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698314" y="-6809"/>
            <a:ext cx="7755375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 e TLS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1B8D49E6-B9B2-3C99-D9BC-281A87E87931}"/>
              </a:ext>
            </a:extLst>
          </p:cNvPr>
          <p:cNvSpPr txBox="1"/>
          <p:nvPr/>
        </p:nvSpPr>
        <p:spPr>
          <a:xfrm>
            <a:off x="603297" y="1242426"/>
            <a:ext cx="4577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apt-get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update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apt-get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install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mosquitto</a:t>
            </a:r>
            <a:endParaRPr lang="pt-BR" b="0" i="0" u="none" strike="noStrike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apt-get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install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mosquitto-clients</a:t>
            </a:r>
            <a:endParaRPr lang="pt-BR" b="0" i="0" u="none" strike="noStrike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apt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clean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mosquitto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–v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netstat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–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at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2D306FD-3A68-21DD-124B-1B15931EFA65}"/>
              </a:ext>
            </a:extLst>
          </p:cNvPr>
          <p:cNvSpPr txBox="1"/>
          <p:nvPr/>
        </p:nvSpPr>
        <p:spPr>
          <a:xfrm>
            <a:off x="5086114" y="1232221"/>
            <a:ext cx="75819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apt-get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install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ufw</a:t>
            </a:r>
            <a:endParaRPr lang="pt-BR" sz="1400" b="0" i="0" u="none" strike="noStrike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systemctl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start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ufw</a:t>
            </a:r>
            <a:endParaRPr lang="pt-BR" sz="1400" b="0" i="0" u="none" strike="noStrike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ufw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allow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8883/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tls</a:t>
            </a:r>
            <a:endParaRPr lang="pt-BR" sz="1400" b="0" i="0" u="none" strike="noStrike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ufw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reload</a:t>
            </a:r>
            <a:endParaRPr lang="pt-BR" sz="1400" b="0" i="0" u="none" strike="noStrike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ufw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status</a:t>
            </a:r>
          </a:p>
        </p:txBody>
      </p:sp>
      <p:pic>
        <p:nvPicPr>
          <p:cNvPr id="25" name="Imagem 24" descr="Padrão do plano de fundo&#10;&#10;Descrição gerada automaticamente">
            <a:extLst>
              <a:ext uri="{FF2B5EF4-FFF2-40B4-BE49-F238E27FC236}">
                <a16:creationId xmlns:a16="http://schemas.microsoft.com/office/drawing/2014/main" id="{D9842E97-8A4E-FA4B-115F-E688D6B9B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06" y="2942230"/>
            <a:ext cx="1410169" cy="1810657"/>
          </a:xfrm>
          <a:prstGeom prst="rect">
            <a:avLst/>
          </a:prstGeom>
        </p:spPr>
      </p:pic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6BAA2030-73E7-D24F-21E7-263252C07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2" y="2958051"/>
            <a:ext cx="1799426" cy="1799426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CFE59E3D-5F4F-C5F1-55C1-5636938747C7}"/>
              </a:ext>
            </a:extLst>
          </p:cNvPr>
          <p:cNvSpPr/>
          <p:nvPr/>
        </p:nvSpPr>
        <p:spPr>
          <a:xfrm>
            <a:off x="3404377" y="3303449"/>
            <a:ext cx="2057400" cy="107632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17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698314" y="-6809"/>
            <a:ext cx="7755375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 e TLS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1B8D49E6-B9B2-3C99-D9BC-281A87E87931}"/>
              </a:ext>
            </a:extLst>
          </p:cNvPr>
          <p:cNvSpPr txBox="1"/>
          <p:nvPr/>
        </p:nvSpPr>
        <p:spPr>
          <a:xfrm>
            <a:off x="72003" y="736826"/>
            <a:ext cx="6680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apt-get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install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openssl</a:t>
            </a:r>
            <a:endParaRPr lang="pt-BR" b="0" i="0" u="none" strike="noStrike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openssl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genrsa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-des3 -out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ca.key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2048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openssl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req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-new -x509 -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days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1833 -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key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ca.key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-out ca.crt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openssl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genrsa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-out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server.key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2048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openssl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req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-new -out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server.csr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key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server.key</a:t>
            </a:r>
            <a:endParaRPr lang="pt-BR" b="0" i="0" u="none" strike="noStrike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openssl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x509 -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req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-in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server.csr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-CA ca.crt -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CAkey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ca.key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CAcreateserial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-out server.crt -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days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360</a:t>
            </a:r>
          </a:p>
        </p:txBody>
      </p:sp>
      <p:pic>
        <p:nvPicPr>
          <p:cNvPr id="25" name="Imagem 24" descr="Padrão do plano de fundo&#10;&#10;Descrição gerada automaticamente">
            <a:extLst>
              <a:ext uri="{FF2B5EF4-FFF2-40B4-BE49-F238E27FC236}">
                <a16:creationId xmlns:a16="http://schemas.microsoft.com/office/drawing/2014/main" id="{D9842E97-8A4E-FA4B-115F-E688D6B9B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20" y="3853859"/>
            <a:ext cx="786263" cy="1009562"/>
          </a:xfrm>
          <a:prstGeom prst="rect">
            <a:avLst/>
          </a:prstGeom>
        </p:spPr>
      </p:pic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6BAA2030-73E7-D24F-21E7-263252C07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8" y="3849269"/>
            <a:ext cx="1014152" cy="1014152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CFE59E3D-5F4F-C5F1-55C1-5636938747C7}"/>
              </a:ext>
            </a:extLst>
          </p:cNvPr>
          <p:cNvSpPr/>
          <p:nvPr/>
        </p:nvSpPr>
        <p:spPr>
          <a:xfrm>
            <a:off x="1587309" y="3937702"/>
            <a:ext cx="1392383" cy="67813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197DBC-98F0-8354-2BF1-21D438E8B0E4}"/>
              </a:ext>
            </a:extLst>
          </p:cNvPr>
          <p:cNvSpPr txBox="1"/>
          <p:nvPr/>
        </p:nvSpPr>
        <p:spPr>
          <a:xfrm>
            <a:off x="4577646" y="2565864"/>
            <a:ext cx="454494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listener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8883</a:t>
            </a:r>
            <a:endParaRPr lang="pt-BR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cafile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etc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mosquitto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certs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/ca.crt</a:t>
            </a:r>
            <a:endParaRPr lang="pt-BR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certfile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etc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mosquitto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certs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/server.crt</a:t>
            </a:r>
            <a:endParaRPr lang="pt-BR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keyfile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etc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mosquitto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certs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server.key</a:t>
            </a:r>
            <a:endParaRPr lang="pt-BR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400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tls_version</a:t>
            </a:r>
            <a:r>
              <a:rPr lang="pt-BR" sz="1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tlsv1.2”</a:t>
            </a:r>
            <a:endParaRPr lang="pt-BR" b="0" dirty="0">
              <a:solidFill>
                <a:schemeClr val="tx1"/>
              </a:solidFill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5719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698314" y="-6809"/>
            <a:ext cx="7755375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DMZ – Zona Desmilitarizada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1B8D49E6-B9B2-3C99-D9BC-281A87E87931}"/>
              </a:ext>
            </a:extLst>
          </p:cNvPr>
          <p:cNvSpPr txBox="1"/>
          <p:nvPr/>
        </p:nvSpPr>
        <p:spPr>
          <a:xfrm>
            <a:off x="0" y="877821"/>
            <a:ext cx="668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Modificar diretamente no roteador local</a:t>
            </a:r>
          </a:p>
        </p:txBody>
      </p:sp>
      <p:pic>
        <p:nvPicPr>
          <p:cNvPr id="25" name="Imagem 24" descr="Padrão do plano de fundo&#10;&#10;Descrição gerada automaticamente">
            <a:extLst>
              <a:ext uri="{FF2B5EF4-FFF2-40B4-BE49-F238E27FC236}">
                <a16:creationId xmlns:a16="http://schemas.microsoft.com/office/drawing/2014/main" id="{D9842E97-8A4E-FA4B-115F-E688D6B9B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20" y="3853859"/>
            <a:ext cx="786263" cy="1009562"/>
          </a:xfrm>
          <a:prstGeom prst="rect">
            <a:avLst/>
          </a:prstGeom>
        </p:spPr>
      </p:pic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6BAA2030-73E7-D24F-21E7-263252C07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9" y="3847559"/>
            <a:ext cx="1014152" cy="1014152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CFE59E3D-5F4F-C5F1-55C1-5636938747C7}"/>
              </a:ext>
            </a:extLst>
          </p:cNvPr>
          <p:cNvSpPr/>
          <p:nvPr/>
        </p:nvSpPr>
        <p:spPr>
          <a:xfrm>
            <a:off x="1587309" y="3937702"/>
            <a:ext cx="1392383" cy="67813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92F66-83AC-56E3-7E67-2D59C6B2D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58" y="1604015"/>
            <a:ext cx="4300876" cy="18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698314" y="-6809"/>
            <a:ext cx="7755375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obtidos</a:t>
            </a:r>
          </a:p>
        </p:txBody>
      </p:sp>
      <p:pic>
        <p:nvPicPr>
          <p:cNvPr id="2050" name="Picture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B9870F1-0C42-6441-49C0-D33873BA5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2" y="944251"/>
            <a:ext cx="5349054" cy="14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33C597EB-63F8-85F0-700A-ACC14BB71883}"/>
              </a:ext>
            </a:extLst>
          </p:cNvPr>
          <p:cNvSpPr txBox="1"/>
          <p:nvPr/>
        </p:nvSpPr>
        <p:spPr>
          <a:xfrm>
            <a:off x="61146" y="600757"/>
            <a:ext cx="4577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netstat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–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at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BB7347-FFCF-F04C-3306-F81EE9AC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24" y="3153801"/>
            <a:ext cx="6937953" cy="15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38C8012-D5BC-BBBC-A097-BE5EAA422408}"/>
              </a:ext>
            </a:extLst>
          </p:cNvPr>
          <p:cNvSpPr txBox="1"/>
          <p:nvPr/>
        </p:nvSpPr>
        <p:spPr>
          <a:xfrm>
            <a:off x="1699024" y="2741825"/>
            <a:ext cx="4577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sudo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tcpdump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-A -s0 </a:t>
            </a:r>
            <a:r>
              <a:rPr lang="pt-BR" b="0" i="0" u="none" strike="noStrike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port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1883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46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698314" y="-6809"/>
            <a:ext cx="7755375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obtidos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3C597EB-63F8-85F0-700A-ACC14BB71883}"/>
              </a:ext>
            </a:extLst>
          </p:cNvPr>
          <p:cNvSpPr txBox="1"/>
          <p:nvPr/>
        </p:nvSpPr>
        <p:spPr>
          <a:xfrm>
            <a:off x="318321" y="766453"/>
            <a:ext cx="457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Configuração do TLS pela porta 8883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F45A0D-AF1C-C0A1-23C8-2C6C7E78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67" y="1366618"/>
            <a:ext cx="6450634" cy="309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1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xfrm>
            <a:off x="1055250" y="-13648"/>
            <a:ext cx="70335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6275A-848D-AC3D-0037-E135B0592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6746">
            <a:off x="5011180" y="1446662"/>
            <a:ext cx="3627087" cy="2720315"/>
          </a:xfrm>
          <a:prstGeom prst="rect">
            <a:avLst/>
          </a:prstGeom>
          <a:effectLst>
            <a:glow rad="38100">
              <a:schemeClr val="accent2">
                <a:alpha val="40000"/>
              </a:schemeClr>
            </a:glow>
            <a:softEdge rad="3175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6EB6E2-EBD6-FB89-2A96-A7DE6FF5772D}"/>
              </a:ext>
            </a:extLst>
          </p:cNvPr>
          <p:cNvSpPr txBox="1"/>
          <p:nvPr/>
        </p:nvSpPr>
        <p:spPr>
          <a:xfrm>
            <a:off x="345897" y="2021989"/>
            <a:ext cx="4717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Domótica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seus benefícios </a:t>
            </a:r>
          </a:p>
          <a:p>
            <a:pPr marL="342900" indent="-342900">
              <a:buFont typeface="+mj-lt"/>
              <a:buAutoNum type="arabicPeriod"/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Dispositivos Internet das coisas (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IoT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</a:t>
            </a:r>
          </a:p>
          <a:p>
            <a:endParaRPr lang="pt-BR" sz="1800" dirty="0">
              <a:latin typeface="Work Sans" pitchFamily="2" charset="0"/>
            </a:endParaRPr>
          </a:p>
          <a:p>
            <a:endParaRPr lang="pt-BR" sz="1800" dirty="0">
              <a:latin typeface="Work Sans" pitchFamily="2" charset="0"/>
            </a:endParaRPr>
          </a:p>
        </p:txBody>
      </p:sp>
      <p:pic>
        <p:nvPicPr>
          <p:cNvPr id="8" name="Google Shape;519;p61">
            <a:extLst>
              <a:ext uri="{FF2B5EF4-FFF2-40B4-BE49-F238E27FC236}">
                <a16:creationId xmlns:a16="http://schemas.microsoft.com/office/drawing/2014/main" id="{CAA24B35-2096-B4E6-139C-034E190BAB5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262" y="3244670"/>
            <a:ext cx="1659975" cy="16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xfrm>
            <a:off x="1055250" y="-13648"/>
            <a:ext cx="70335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Considerações finais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A1470-C447-01A8-D746-83E2D9FBAD0D}"/>
              </a:ext>
            </a:extLst>
          </p:cNvPr>
          <p:cNvSpPr txBox="1"/>
          <p:nvPr/>
        </p:nvSpPr>
        <p:spPr>
          <a:xfrm>
            <a:off x="388720" y="1084151"/>
            <a:ext cx="63769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Benefícios em segurança e privacidade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Integração de equipamentos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eficiente e de baixo custo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5FB34-0C99-0A25-6F03-6ACE1496F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22" y="2571750"/>
            <a:ext cx="3455504" cy="23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xfrm>
            <a:off x="1055250" y="-13648"/>
            <a:ext cx="70335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Limitações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A1470-C447-01A8-D746-83E2D9FBAD0D}"/>
              </a:ext>
            </a:extLst>
          </p:cNvPr>
          <p:cNvSpPr txBox="1"/>
          <p:nvPr/>
        </p:nvSpPr>
        <p:spPr>
          <a:xfrm>
            <a:off x="388720" y="1084151"/>
            <a:ext cx="63769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Falta de um firewall físico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Complexidade e custos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Ataques de força bruta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0D6AE38D-640C-9599-D7BA-E43448C4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795820"/>
            <a:ext cx="4317206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47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621F7-7A66-A62E-9B6F-6F5030A03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91" y="613593"/>
            <a:ext cx="4535817" cy="1603387"/>
          </a:xfrm>
          <a:prstGeom prst="rect">
            <a:avLst/>
          </a:prstGeom>
        </p:spPr>
      </p:pic>
      <p:sp>
        <p:nvSpPr>
          <p:cNvPr id="12" name="Google Shape;638;p72">
            <a:extLst>
              <a:ext uri="{FF2B5EF4-FFF2-40B4-BE49-F238E27FC236}">
                <a16:creationId xmlns:a16="http://schemas.microsoft.com/office/drawing/2014/main" id="{8799F8D8-F306-C782-00D2-82DB6784E8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25349" y="1904420"/>
            <a:ext cx="3693300" cy="1534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dúvidas?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rhuan.m@aluno.ifsp.edu.br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1600" dirty="0"/>
            </a:b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5991" y="1517380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Até que ponto é seguro adicionar diversos equipamentos diretamente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uma rede ?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1055250" y="0"/>
            <a:ext cx="7033500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Justificativa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D36F48-8CC5-3C6B-C42E-8BEB03DFE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91" y="2265528"/>
            <a:ext cx="3713414" cy="2587459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Google Shape;315;p46">
            <a:extLst>
              <a:ext uri="{FF2B5EF4-FFF2-40B4-BE49-F238E27FC236}">
                <a16:creationId xmlns:a16="http://schemas.microsoft.com/office/drawing/2014/main" id="{3D48EDCA-B224-B1D0-8110-A89D3147939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71" y="206080"/>
            <a:ext cx="893650" cy="118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xfrm>
            <a:off x="1055250" y="-13648"/>
            <a:ext cx="70335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EB6E2-EBD6-FB89-2A96-A7DE6FF5772D}"/>
              </a:ext>
            </a:extLst>
          </p:cNvPr>
          <p:cNvSpPr txBox="1"/>
          <p:nvPr/>
        </p:nvSpPr>
        <p:spPr>
          <a:xfrm>
            <a:off x="514981" y="1032830"/>
            <a:ext cx="67850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Bom funcionamento do sistema web server</a:t>
            </a:r>
          </a:p>
          <a:p>
            <a:pPr marL="342900" indent="-342900">
              <a:buFont typeface="+mj-lt"/>
              <a:buAutoNum type="arabicPeriod"/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Boa implementação do design da rede do sistema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Tráfego de dados seguro entre os sensores, atuadores e demais dispositivos do sistema 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Uma imagem contendo eletrônico, computador&#10;&#10;Descrição gerada automaticamente">
            <a:extLst>
              <a:ext uri="{FF2B5EF4-FFF2-40B4-BE49-F238E27FC236}">
                <a16:creationId xmlns:a16="http://schemas.microsoft.com/office/drawing/2014/main" id="{A1F0E500-A3C0-322B-B25D-0E6C6B61A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93484" y="2918556"/>
            <a:ext cx="3771415" cy="20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5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1055250" y="0"/>
            <a:ext cx="7033500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Pesquisa Bibliográfica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E9B34-83B2-E310-3A2F-CA4FBC2AA4A1}"/>
              </a:ext>
            </a:extLst>
          </p:cNvPr>
          <p:cNvSpPr txBox="1"/>
          <p:nvPr/>
        </p:nvSpPr>
        <p:spPr>
          <a:xfrm>
            <a:off x="545841" y="1556087"/>
            <a:ext cx="67850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Estrutura de sistemas 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Ataques utilizados em 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IoTs</a:t>
            </a: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Meios de proteção aplicáveis </a:t>
            </a:r>
          </a:p>
          <a:p>
            <a:pPr marL="342900" indent="-342900">
              <a:buFont typeface="+mj-lt"/>
              <a:buAutoNum type="arabicPeriod"/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06100C-497E-D96A-2965-A86B3391C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35" y="1255709"/>
            <a:ext cx="3937224" cy="29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7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1055250" y="-1"/>
            <a:ext cx="7033500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Estrutura do sistema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E9B34-83B2-E310-3A2F-CA4FBC2AA4A1}"/>
              </a:ext>
            </a:extLst>
          </p:cNvPr>
          <p:cNvSpPr txBox="1"/>
          <p:nvPr/>
        </p:nvSpPr>
        <p:spPr>
          <a:xfrm>
            <a:off x="466117" y="1411380"/>
            <a:ext cx="67850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Inteface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IHM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Web-server/programações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Transmissão e recebimento dos dados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Sensores e atuadores</a:t>
            </a:r>
          </a:p>
          <a:p>
            <a:pPr marL="342900" indent="-342900">
              <a:buFont typeface="+mj-lt"/>
              <a:buAutoNum type="arabicPeriod"/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6C133-8F3D-9E0D-22A2-2805F9034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81" y="1265173"/>
            <a:ext cx="2670202" cy="27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1055250" y="-1"/>
            <a:ext cx="7033500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Ataques utilizados em </a:t>
            </a:r>
            <a:r>
              <a:rPr lang="pt-B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IoTs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ECA2D-E256-2890-A783-75ACAD624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1398">
            <a:off x="6504771" y="1702269"/>
            <a:ext cx="2378269" cy="1337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CFEECD-EF2B-B77C-4529-E37C9FCB3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73" y="3558138"/>
            <a:ext cx="3105057" cy="1452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CE9B34-83B2-E310-3A2F-CA4FBC2AA4A1}"/>
              </a:ext>
            </a:extLst>
          </p:cNvPr>
          <p:cNvSpPr txBox="1"/>
          <p:nvPr/>
        </p:nvSpPr>
        <p:spPr>
          <a:xfrm>
            <a:off x="572553" y="1403595"/>
            <a:ext cx="4791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Sequestro da rede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Acesso a informações pessoais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Danificar máquinas e equipamentos conectados a rede</a:t>
            </a:r>
          </a:p>
          <a:p>
            <a:pPr marL="342900" indent="-342900">
              <a:buFont typeface="+mj-lt"/>
              <a:buAutoNum type="arabicPeriod"/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70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1055250" y="-1"/>
            <a:ext cx="7033500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000" dirty="0"/>
              <a:t>Proteções aplicáveis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E9B34-83B2-E310-3A2F-CA4FBC2AA4A1}"/>
              </a:ext>
            </a:extLst>
          </p:cNvPr>
          <p:cNvSpPr txBox="1"/>
          <p:nvPr/>
        </p:nvSpPr>
        <p:spPr>
          <a:xfrm>
            <a:off x="698314" y="1344546"/>
            <a:ext cx="6785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Work Sans" pitchFamily="2" charset="0"/>
              </a:rPr>
              <a:t>Boas praticas de Design de Rede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tx1"/>
              </a:solidFill>
              <a:latin typeface="Work San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Work Sans" pitchFamily="2" charset="0"/>
              </a:rPr>
              <a:t>Mecanismos de segurança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tx1"/>
              </a:solidFill>
              <a:latin typeface="Work Sans" pitchFamily="2" charset="0"/>
            </a:endParaRPr>
          </a:p>
          <a:p>
            <a:endParaRPr lang="pt-BR" sz="1800" dirty="0">
              <a:latin typeface="Work Sans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1800" dirty="0">
              <a:solidFill>
                <a:srgbClr val="FFFFFF"/>
              </a:solidFill>
              <a:latin typeface="Work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CB10D-9561-3F2E-0A81-4C44A8F41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30" y="2381535"/>
            <a:ext cx="4052345" cy="23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subTitle" idx="1"/>
          </p:nvPr>
        </p:nvSpPr>
        <p:spPr>
          <a:xfrm>
            <a:off x="698314" y="1460426"/>
            <a:ext cx="43878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251;p40">
            <a:extLst>
              <a:ext uri="{FF2B5EF4-FFF2-40B4-BE49-F238E27FC236}">
                <a16:creationId xmlns:a16="http://schemas.microsoft.com/office/drawing/2014/main" id="{F1F1CAA3-29D9-041E-0C22-2321018EFB6A}"/>
              </a:ext>
            </a:extLst>
          </p:cNvPr>
          <p:cNvSpPr txBox="1">
            <a:spLocks/>
          </p:cNvSpPr>
          <p:nvPr/>
        </p:nvSpPr>
        <p:spPr>
          <a:xfrm>
            <a:off x="1055250" y="-1"/>
            <a:ext cx="7033500" cy="57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Work Sans"/>
              <a:buNone/>
              <a:defRPr sz="7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Proteções aplicáveis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E9B34-83B2-E310-3A2F-CA4FBC2AA4A1}"/>
              </a:ext>
            </a:extLst>
          </p:cNvPr>
          <p:cNvSpPr txBox="1"/>
          <p:nvPr/>
        </p:nvSpPr>
        <p:spPr>
          <a:xfrm>
            <a:off x="514069" y="1310362"/>
            <a:ext cx="7827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Conexão com protocolo TLS (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Security)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04049-E717-B842-FD37-E67CE70FC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37" y="2637626"/>
            <a:ext cx="4248871" cy="2063554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6307F6EE-5B81-DCD3-278C-68BF9E11A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326488">
            <a:off x="6777041" y="1460426"/>
            <a:ext cx="1940932" cy="19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361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ix Presentation by Slidesgo">
  <a:themeElements>
    <a:clrScheme name="Simple Light">
      <a:dk1>
        <a:srgbClr val="FFFFFF"/>
      </a:dk1>
      <a:lt1>
        <a:srgbClr val="1F65DE"/>
      </a:lt1>
      <a:dk2>
        <a:srgbClr val="595959"/>
      </a:dk2>
      <a:lt2>
        <a:srgbClr val="EEEEEE"/>
      </a:lt2>
      <a:accent1>
        <a:srgbClr val="1F65DE"/>
      </a:accent1>
      <a:accent2>
        <a:srgbClr val="B341FF"/>
      </a:accent2>
      <a:accent3>
        <a:srgbClr val="DA47FF"/>
      </a:accent3>
      <a:accent4>
        <a:srgbClr val="EE5CD8"/>
      </a:accent4>
      <a:accent5>
        <a:srgbClr val="CD81FF"/>
      </a:accent5>
      <a:accent6>
        <a:srgbClr val="7FAE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4853</TotalTime>
  <Words>432</Words>
  <Application>Microsoft Office PowerPoint</Application>
  <PresentationFormat>Apresentação na tela (16:9)</PresentationFormat>
  <Paragraphs>113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Work Sans</vt:lpstr>
      <vt:lpstr>Arial</vt:lpstr>
      <vt:lpstr>Wingdings</vt:lpstr>
      <vt:lpstr>Times New Roman</vt:lpstr>
      <vt:lpstr>Courier New</vt:lpstr>
      <vt:lpstr>Montserrat ExtraBold</vt:lpstr>
      <vt:lpstr>Retrix Presentation by Slidesgo</vt:lpstr>
      <vt:lpstr>FERRAMENTAS DE SEGURANÇA  DE DADOS PARA SISTEMAS IOT</vt:lpstr>
      <vt:lpstr>Introdução</vt:lpstr>
      <vt:lpstr>Apresentação do PowerPoint</vt:lpstr>
      <vt:lpstr>Objetivos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Metodologia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Considerações finais</vt:lpstr>
      <vt:lpstr>Limitações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RETRIX</dc:title>
  <cp:lastModifiedBy>rhuan shura</cp:lastModifiedBy>
  <cp:revision>20</cp:revision>
  <dcterms:modified xsi:type="dcterms:W3CDTF">2023-05-08T18:44:09Z</dcterms:modified>
</cp:coreProperties>
</file>